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2" r:id="rId10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Wingdings 3" panose="05040102010807070707" pitchFamily="18" charset="2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hZlDwF2NjsuKEo+efFh909zO9C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9660D-7AF5-4C03-97B4-5BE9B5EDB505}" v="156" dt="2025-01-16T02:20:12.179"/>
  </p1510:revLst>
</p1510:revInfo>
</file>

<file path=ppt/tableStyles.xml><?xml version="1.0" encoding="utf-8"?>
<a:tblStyleLst xmlns:a="http://schemas.openxmlformats.org/drawingml/2006/main" def="{42296B2B-9976-44ED-8694-1A6977769EE5}">
  <a:tblStyle styleId="{42296B2B-9976-44ED-8694-1A6977769EE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935" autoAdjust="0"/>
  </p:normalViewPr>
  <p:slideViewPr>
    <p:cSldViewPr snapToGrid="0">
      <p:cViewPr varScale="1">
        <p:scale>
          <a:sx n="108" d="100"/>
          <a:sy n="108" d="100"/>
        </p:scale>
        <p:origin x="30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beca da Silva Ouriques" userId="9258537bdd3d23e6" providerId="LiveId" clId="{1E59660D-7AF5-4C03-97B4-5BE9B5EDB505}"/>
    <pc:docChg chg="undo custSel addSld delSld modSld modMainMaster">
      <pc:chgData name="Rebeca da Silva Ouriques" userId="9258537bdd3d23e6" providerId="LiveId" clId="{1E59660D-7AF5-4C03-97B4-5BE9B5EDB505}" dt="2025-01-16T02:20:27.134" v="1257" actId="1037"/>
      <pc:docMkLst>
        <pc:docMk/>
      </pc:docMkLst>
      <pc:sldChg chg="addSp delSp modSp mod setBg addAnim delDesignElem">
        <pc:chgData name="Rebeca da Silva Ouriques" userId="9258537bdd3d23e6" providerId="LiveId" clId="{1E59660D-7AF5-4C03-97B4-5BE9B5EDB505}" dt="2025-01-13T23:31:00.437" v="438"/>
        <pc:sldMkLst>
          <pc:docMk/>
          <pc:sldMk cId="0" sldId="256"/>
        </pc:sldMkLst>
        <pc:spChg chg="mod">
          <ac:chgData name="Rebeca da Silva Ouriques" userId="9258537bdd3d23e6" providerId="LiveId" clId="{1E59660D-7AF5-4C03-97B4-5BE9B5EDB505}" dt="2025-01-13T23:31:00.432" v="436" actId="26606"/>
          <ac:spMkLst>
            <pc:docMk/>
            <pc:sldMk cId="0" sldId="256"/>
            <ac:spMk id="86" creationId="{00000000-0000-0000-0000-000000000000}"/>
          </ac:spMkLst>
        </pc:spChg>
        <pc:spChg chg="mod">
          <ac:chgData name="Rebeca da Silva Ouriques" userId="9258537bdd3d23e6" providerId="LiveId" clId="{1E59660D-7AF5-4C03-97B4-5BE9B5EDB505}" dt="2025-01-13T23:31:00.432" v="436" actId="26606"/>
          <ac:spMkLst>
            <pc:docMk/>
            <pc:sldMk cId="0" sldId="256"/>
            <ac:spMk id="88" creationId="{00000000-0000-0000-0000-000000000000}"/>
          </ac:spMkLst>
        </pc:spChg>
        <pc:spChg chg="add">
          <ac:chgData name="Rebeca da Silva Ouriques" userId="9258537bdd3d23e6" providerId="LiveId" clId="{1E59660D-7AF5-4C03-97B4-5BE9B5EDB505}" dt="2025-01-13T23:31:00.432" v="436" actId="26606"/>
          <ac:spMkLst>
            <pc:docMk/>
            <pc:sldMk cId="0" sldId="256"/>
            <ac:spMk id="90" creationId="{F81819F9-8CAC-4A6C-8F06-0482027F9736}"/>
          </ac:spMkLst>
        </pc:spChg>
        <pc:spChg chg="add">
          <ac:chgData name="Rebeca da Silva Ouriques" userId="9258537bdd3d23e6" providerId="LiveId" clId="{1E59660D-7AF5-4C03-97B4-5BE9B5EDB505}" dt="2025-01-13T23:31:00.432" v="436" actId="26606"/>
          <ac:spMkLst>
            <pc:docMk/>
            <pc:sldMk cId="0" sldId="256"/>
            <ac:spMk id="91" creationId="{4A98CC08-AEC2-4E8F-8F52-0F5C6372DB4F}"/>
          </ac:spMkLst>
        </pc:spChg>
        <pc:spChg chg="add">
          <ac:chgData name="Rebeca da Silva Ouriques" userId="9258537bdd3d23e6" providerId="LiveId" clId="{1E59660D-7AF5-4C03-97B4-5BE9B5EDB505}" dt="2025-01-13T23:31:00.432" v="436" actId="26606"/>
          <ac:spMkLst>
            <pc:docMk/>
            <pc:sldMk cId="0" sldId="256"/>
            <ac:spMk id="125" creationId="{1310EFE2-B91D-47E7-B117-C2A802800A7C}"/>
          </ac:spMkLst>
        </pc:spChg>
        <pc:grpChg chg="add">
          <ac:chgData name="Rebeca da Silva Ouriques" userId="9258537bdd3d23e6" providerId="LiveId" clId="{1E59660D-7AF5-4C03-97B4-5BE9B5EDB505}" dt="2025-01-13T23:31:00.432" v="436" actId="26606"/>
          <ac:grpSpMkLst>
            <pc:docMk/>
            <pc:sldMk cId="0" sldId="256"/>
            <ac:grpSpMk id="92" creationId="{5D1545E6-EB3C-4478-A661-A2CA963F129C}"/>
          </ac:grpSpMkLst>
        </pc:grpChg>
        <pc:grpChg chg="add">
          <ac:chgData name="Rebeca da Silva Ouriques" userId="9258537bdd3d23e6" providerId="LiveId" clId="{1E59660D-7AF5-4C03-97B4-5BE9B5EDB505}" dt="2025-01-13T23:31:00.432" v="436" actId="26606"/>
          <ac:grpSpMkLst>
            <pc:docMk/>
            <pc:sldMk cId="0" sldId="256"/>
            <ac:grpSpMk id="111" creationId="{40A75861-F6C5-44A9-B161-B03701CBDE0C}"/>
          </ac:grpSpMkLst>
        </pc:grpChg>
      </pc:sldChg>
      <pc:sldChg chg="delSp modSp mod">
        <pc:chgData name="Rebeca da Silva Ouriques" userId="9258537bdd3d23e6" providerId="LiveId" clId="{1E59660D-7AF5-4C03-97B4-5BE9B5EDB505}" dt="2025-01-14T00:12:32.584" v="870" actId="1076"/>
        <pc:sldMkLst>
          <pc:docMk/>
          <pc:sldMk cId="0" sldId="257"/>
        </pc:sldMkLst>
        <pc:spChg chg="mod">
          <ac:chgData name="Rebeca da Silva Ouriques" userId="9258537bdd3d23e6" providerId="LiveId" clId="{1E59660D-7AF5-4C03-97B4-5BE9B5EDB505}" dt="2025-01-13T23:31:32.202" v="442" actId="13926"/>
          <ac:spMkLst>
            <pc:docMk/>
            <pc:sldMk cId="0" sldId="257"/>
            <ac:spMk id="93" creationId="{00000000-0000-0000-0000-000000000000}"/>
          </ac:spMkLst>
        </pc:spChg>
        <pc:spChg chg="mod">
          <ac:chgData name="Rebeca da Silva Ouriques" userId="9258537bdd3d23e6" providerId="LiveId" clId="{1E59660D-7AF5-4C03-97B4-5BE9B5EDB505}" dt="2025-01-14T00:12:32.584" v="870" actId="1076"/>
          <ac:spMkLst>
            <pc:docMk/>
            <pc:sldMk cId="0" sldId="257"/>
            <ac:spMk id="94" creationId="{00000000-0000-0000-0000-000000000000}"/>
          </ac:spMkLst>
        </pc:spChg>
        <pc:spChg chg="mod">
          <ac:chgData name="Rebeca da Silva Ouriques" userId="9258537bdd3d23e6" providerId="LiveId" clId="{1E59660D-7AF5-4C03-97B4-5BE9B5EDB505}" dt="2025-01-14T00:02:18.856" v="865" actId="20577"/>
          <ac:spMkLst>
            <pc:docMk/>
            <pc:sldMk cId="0" sldId="257"/>
            <ac:spMk id="96" creationId="{00000000-0000-0000-0000-000000000000}"/>
          </ac:spMkLst>
        </pc:spChg>
      </pc:sldChg>
      <pc:sldChg chg="modSp mod">
        <pc:chgData name="Rebeca da Silva Ouriques" userId="9258537bdd3d23e6" providerId="LiveId" clId="{1E59660D-7AF5-4C03-97B4-5BE9B5EDB505}" dt="2025-01-13T23:33:25.341" v="460" actId="14100"/>
        <pc:sldMkLst>
          <pc:docMk/>
          <pc:sldMk cId="0" sldId="258"/>
        </pc:sldMkLst>
        <pc:spChg chg="mod">
          <ac:chgData name="Rebeca da Silva Ouriques" userId="9258537bdd3d23e6" providerId="LiveId" clId="{1E59660D-7AF5-4C03-97B4-5BE9B5EDB505}" dt="2025-01-13T23:31:40.946" v="443" actId="13926"/>
          <ac:spMkLst>
            <pc:docMk/>
            <pc:sldMk cId="0" sldId="258"/>
            <ac:spMk id="101" creationId="{00000000-0000-0000-0000-000000000000}"/>
          </ac:spMkLst>
        </pc:spChg>
        <pc:picChg chg="mod">
          <ac:chgData name="Rebeca da Silva Ouriques" userId="9258537bdd3d23e6" providerId="LiveId" clId="{1E59660D-7AF5-4C03-97B4-5BE9B5EDB505}" dt="2025-01-13T23:33:25.341" v="460" actId="14100"/>
          <ac:picMkLst>
            <pc:docMk/>
            <pc:sldMk cId="0" sldId="258"/>
            <ac:picMk id="102" creationId="{00000000-0000-0000-0000-000000000000}"/>
          </ac:picMkLst>
        </pc:picChg>
      </pc:sldChg>
      <pc:sldChg chg="modSp mod modAnim">
        <pc:chgData name="Rebeca da Silva Ouriques" userId="9258537bdd3d23e6" providerId="LiveId" clId="{1E59660D-7AF5-4C03-97B4-5BE9B5EDB505}" dt="2025-01-15T21:21:03.296" v="996" actId="20577"/>
        <pc:sldMkLst>
          <pc:docMk/>
          <pc:sldMk cId="0" sldId="259"/>
        </pc:sldMkLst>
        <pc:spChg chg="mod">
          <ac:chgData name="Rebeca da Silva Ouriques" userId="9258537bdd3d23e6" providerId="LiveId" clId="{1E59660D-7AF5-4C03-97B4-5BE9B5EDB505}" dt="2025-01-13T23:31:46.827" v="444" actId="13926"/>
          <ac:spMkLst>
            <pc:docMk/>
            <pc:sldMk cId="0" sldId="259"/>
            <ac:spMk id="107" creationId="{00000000-0000-0000-0000-000000000000}"/>
          </ac:spMkLst>
        </pc:spChg>
        <pc:spChg chg="mod">
          <ac:chgData name="Rebeca da Silva Ouriques" userId="9258537bdd3d23e6" providerId="LiveId" clId="{1E59660D-7AF5-4C03-97B4-5BE9B5EDB505}" dt="2025-01-15T21:21:03.296" v="996" actId="20577"/>
          <ac:spMkLst>
            <pc:docMk/>
            <pc:sldMk cId="0" sldId="259"/>
            <ac:spMk id="108" creationId="{00000000-0000-0000-0000-000000000000}"/>
          </ac:spMkLst>
        </pc:spChg>
      </pc:sldChg>
      <pc:sldChg chg="addSp delSp modSp mod">
        <pc:chgData name="Rebeca da Silva Ouriques" userId="9258537bdd3d23e6" providerId="LiveId" clId="{1E59660D-7AF5-4C03-97B4-5BE9B5EDB505}" dt="2025-01-15T21:46:31.054" v="1220" actId="14100"/>
        <pc:sldMkLst>
          <pc:docMk/>
          <pc:sldMk cId="0" sldId="260"/>
        </pc:sldMkLst>
        <pc:spChg chg="mod">
          <ac:chgData name="Rebeca da Silva Ouriques" userId="9258537bdd3d23e6" providerId="LiveId" clId="{1E59660D-7AF5-4C03-97B4-5BE9B5EDB505}" dt="2025-01-13T23:31:56.380" v="445" actId="13926"/>
          <ac:spMkLst>
            <pc:docMk/>
            <pc:sldMk cId="0" sldId="260"/>
            <ac:spMk id="113" creationId="{00000000-0000-0000-0000-000000000000}"/>
          </ac:spMkLst>
        </pc:spChg>
        <pc:picChg chg="add del mod modCrop">
          <ac:chgData name="Rebeca da Silva Ouriques" userId="9258537bdd3d23e6" providerId="LiveId" clId="{1E59660D-7AF5-4C03-97B4-5BE9B5EDB505}" dt="2025-01-15T21:45:07.780" v="1210" actId="478"/>
          <ac:picMkLst>
            <pc:docMk/>
            <pc:sldMk cId="0" sldId="260"/>
            <ac:picMk id="3" creationId="{5764DE7C-5B5F-5638-5971-2C613F3FDBE9}"/>
          </ac:picMkLst>
        </pc:picChg>
        <pc:picChg chg="add mod modCrop">
          <ac:chgData name="Rebeca da Silva Ouriques" userId="9258537bdd3d23e6" providerId="LiveId" clId="{1E59660D-7AF5-4C03-97B4-5BE9B5EDB505}" dt="2025-01-15T21:46:31.054" v="1220" actId="14100"/>
          <ac:picMkLst>
            <pc:docMk/>
            <pc:sldMk cId="0" sldId="260"/>
            <ac:picMk id="4" creationId="{47977EAA-CAA2-11A8-6EDB-CE5799A04932}"/>
          </ac:picMkLst>
        </pc:picChg>
      </pc:sldChg>
      <pc:sldChg chg="addSp delSp modSp mod">
        <pc:chgData name="Rebeca da Silva Ouriques" userId="9258537bdd3d23e6" providerId="LiveId" clId="{1E59660D-7AF5-4C03-97B4-5BE9B5EDB505}" dt="2025-01-14T00:12:51.391" v="871" actId="2711"/>
        <pc:sldMkLst>
          <pc:docMk/>
          <pc:sldMk cId="0" sldId="261"/>
        </pc:sldMkLst>
        <pc:spChg chg="mod">
          <ac:chgData name="Rebeca da Silva Ouriques" userId="9258537bdd3d23e6" providerId="LiveId" clId="{1E59660D-7AF5-4C03-97B4-5BE9B5EDB505}" dt="2025-01-13T23:32:03.802" v="446" actId="13926"/>
          <ac:spMkLst>
            <pc:docMk/>
            <pc:sldMk cId="0" sldId="261"/>
            <ac:spMk id="120" creationId="{00000000-0000-0000-0000-000000000000}"/>
          </ac:spMkLst>
        </pc:spChg>
        <pc:spChg chg="mod">
          <ac:chgData name="Rebeca da Silva Ouriques" userId="9258537bdd3d23e6" providerId="LiveId" clId="{1E59660D-7AF5-4C03-97B4-5BE9B5EDB505}" dt="2025-01-14T00:12:51.391" v="871" actId="2711"/>
          <ac:spMkLst>
            <pc:docMk/>
            <pc:sldMk cId="0" sldId="261"/>
            <ac:spMk id="123" creationId="{00000000-0000-0000-0000-000000000000}"/>
          </ac:spMkLst>
        </pc:spChg>
        <pc:picChg chg="add mod modCrop">
          <ac:chgData name="Rebeca da Silva Ouriques" userId="9258537bdd3d23e6" providerId="LiveId" clId="{1E59660D-7AF5-4C03-97B4-5BE9B5EDB505}" dt="2025-01-13T23:32:55.820" v="457" actId="14100"/>
          <ac:picMkLst>
            <pc:docMk/>
            <pc:sldMk cId="0" sldId="261"/>
            <ac:picMk id="5" creationId="{81289FFC-F811-6F30-8134-4C985ECEA1D8}"/>
          </ac:picMkLst>
        </pc:picChg>
      </pc:sldChg>
      <pc:sldChg chg="addSp delSp modSp mod setBg">
        <pc:chgData name="Rebeca da Silva Ouriques" userId="9258537bdd3d23e6" providerId="LiveId" clId="{1E59660D-7AF5-4C03-97B4-5BE9B5EDB505}" dt="2025-01-16T02:20:27.134" v="1257" actId="1037"/>
        <pc:sldMkLst>
          <pc:docMk/>
          <pc:sldMk cId="0" sldId="262"/>
        </pc:sldMkLst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6" creationId="{179498F9-A61E-5508-AA75-C1CFA3626DBA}"/>
          </ac:spMkLst>
        </pc:spChg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7" creationId="{AB1D4942-7EE6-5CAF-F7DD-0612F13E8106}"/>
          </ac:spMkLst>
        </pc:spChg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10" creationId="{1235A3AA-7539-8CA7-7D78-718B862D4349}"/>
          </ac:spMkLst>
        </pc:spChg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13" creationId="{DE9FC0D4-3FDB-93C1-4282-984D20E8EC53}"/>
          </ac:spMkLst>
        </pc:spChg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16" creationId="{1C8B03F0-1463-D5F1-7E93-517A28F97E39}"/>
          </ac:spMkLst>
        </pc:spChg>
        <pc:spChg chg="add mod">
          <ac:chgData name="Rebeca da Silva Ouriques" userId="9258537bdd3d23e6" providerId="LiveId" clId="{1E59660D-7AF5-4C03-97B4-5BE9B5EDB505}" dt="2025-01-16T02:20:12.178" v="1242" actId="164"/>
          <ac:spMkLst>
            <pc:docMk/>
            <pc:sldMk cId="0" sldId="262"/>
            <ac:spMk id="17" creationId="{66B1AB07-2F9B-3FFE-9587-AB843CC3CA26}"/>
          </ac:spMkLst>
        </pc:spChg>
        <pc:spChg chg="mod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128" creationId="{00000000-0000-0000-0000-000000000000}"/>
          </ac:spMkLst>
        </pc:spChg>
        <pc:spChg chg="mod ord">
          <ac:chgData name="Rebeca da Silva Ouriques" userId="9258537bdd3d23e6" providerId="LiveId" clId="{1E59660D-7AF5-4C03-97B4-5BE9B5EDB505}" dt="2025-01-15T21:32:50.388" v="1015" actId="1076"/>
          <ac:spMkLst>
            <pc:docMk/>
            <pc:sldMk cId="0" sldId="262"/>
            <ac:spMk id="132" creationId="{00000000-0000-0000-0000-000000000000}"/>
          </ac:spMkLst>
        </pc:spChg>
        <pc:spChg chg="add del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165" creationId="{DE91395A-2D18-4AF6-A0AC-AAA7189FED11}"/>
          </ac:spMkLst>
        </pc:spChg>
        <pc:spChg chg="add del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167" creationId="{A57352BE-A213-4040-BE8E-D4A925AD9DF8}"/>
          </ac:spMkLst>
        </pc:spChg>
        <pc:spChg chg="add del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169" creationId="{1A44C337-3893-4B29-A265-B1329150B6AA}"/>
          </ac:spMkLst>
        </pc:spChg>
        <pc:spChg chg="add del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199" creationId="{AA5CD610-ED7C-4CED-A9A1-174432C88AF8}"/>
          </ac:spMkLst>
        </pc:spChg>
        <pc:spChg chg="add del">
          <ac:chgData name="Rebeca da Silva Ouriques" userId="9258537bdd3d23e6" providerId="LiveId" clId="{1E59660D-7AF5-4C03-97B4-5BE9B5EDB505}" dt="2025-01-15T21:30:08.699" v="1002" actId="26606"/>
          <ac:spMkLst>
            <pc:docMk/>
            <pc:sldMk cId="0" sldId="262"/>
            <ac:spMk id="201" creationId="{0C4379BF-8C7A-480A-BC36-DA55D92A9356}"/>
          </ac:spMkLst>
        </pc:spChg>
        <pc:grpChg chg="mod">
          <ac:chgData name="Rebeca da Silva Ouriques" userId="9258537bdd3d23e6" providerId="LiveId" clId="{1E59660D-7AF5-4C03-97B4-5BE9B5EDB505}" dt="2025-01-16T02:20:27.134" v="1257" actId="1037"/>
          <ac:grpSpMkLst>
            <pc:docMk/>
            <pc:sldMk cId="0" sldId="262"/>
            <ac:grpSpMk id="8" creationId="{EBD0FB1D-E245-FEC4-6521-3E5AE7B34E02}"/>
          </ac:grpSpMkLst>
        </pc:grpChg>
        <pc:grpChg chg="add del">
          <ac:chgData name="Rebeca da Silva Ouriques" userId="9258537bdd3d23e6" providerId="LiveId" clId="{1E59660D-7AF5-4C03-97B4-5BE9B5EDB505}" dt="2025-01-15T21:30:08.699" v="1002" actId="26606"/>
          <ac:grpSpMkLst>
            <pc:docMk/>
            <pc:sldMk cId="0" sldId="262"/>
            <ac:grpSpMk id="137" creationId="{7398C59F-5A18-487B-91D6-B955AACF2E50}"/>
          </ac:grpSpMkLst>
        </pc:grpChg>
        <pc:grpChg chg="add del">
          <ac:chgData name="Rebeca da Silva Ouriques" userId="9258537bdd3d23e6" providerId="LiveId" clId="{1E59660D-7AF5-4C03-97B4-5BE9B5EDB505}" dt="2025-01-15T21:30:08.699" v="1002" actId="26606"/>
          <ac:grpSpMkLst>
            <pc:docMk/>
            <pc:sldMk cId="0" sldId="262"/>
            <ac:grpSpMk id="185" creationId="{AF44CA9C-80E8-44E1-A79C-D6EBFC73BCA0}"/>
          </ac:grpSpMkLst>
        </pc:grpChg>
        <pc:picChg chg="add mod modCrop">
          <ac:chgData name="Rebeca da Silva Ouriques" userId="9258537bdd3d23e6" providerId="LiveId" clId="{1E59660D-7AF5-4C03-97B4-5BE9B5EDB505}" dt="2025-01-16T02:19:48.454" v="1239" actId="1035"/>
          <ac:picMkLst>
            <pc:docMk/>
            <pc:sldMk cId="0" sldId="262"/>
            <ac:picMk id="3" creationId="{C751034E-06B0-958F-AD35-B1E29AF8A6D7}"/>
          </ac:picMkLst>
        </pc:picChg>
        <pc:picChg chg="add mod">
          <ac:chgData name="Rebeca da Silva Ouriques" userId="9258537bdd3d23e6" providerId="LiveId" clId="{1E59660D-7AF5-4C03-97B4-5BE9B5EDB505}" dt="2025-01-16T02:20:12.178" v="1242" actId="164"/>
          <ac:picMkLst>
            <pc:docMk/>
            <pc:sldMk cId="0" sldId="262"/>
            <ac:picMk id="4" creationId="{8798BC46-DC7C-F68D-9805-06FB89319762}"/>
          </ac:picMkLst>
        </pc:picChg>
        <pc:picChg chg="add mod">
          <ac:chgData name="Rebeca da Silva Ouriques" userId="9258537bdd3d23e6" providerId="LiveId" clId="{1E59660D-7AF5-4C03-97B4-5BE9B5EDB505}" dt="2025-01-16T02:20:12.178" v="1242" actId="164"/>
          <ac:picMkLst>
            <pc:docMk/>
            <pc:sldMk cId="0" sldId="262"/>
            <ac:picMk id="5" creationId="{3D241131-1170-88D0-8EB1-C29ACD54F651}"/>
          </ac:picMkLst>
        </pc:picChg>
        <pc:picChg chg="add mod">
          <ac:chgData name="Rebeca da Silva Ouriques" userId="9258537bdd3d23e6" providerId="LiveId" clId="{1E59660D-7AF5-4C03-97B4-5BE9B5EDB505}" dt="2025-01-16T02:19:48.454" v="1239" actId="1035"/>
          <ac:picMkLst>
            <pc:docMk/>
            <pc:sldMk cId="0" sldId="262"/>
            <ac:picMk id="9" creationId="{BC823F1D-A6B8-50C1-79A0-EB1A7BC39B72}"/>
          </ac:picMkLst>
        </pc:picChg>
        <pc:picChg chg="add mod modCrop">
          <ac:chgData name="Rebeca da Silva Ouriques" userId="9258537bdd3d23e6" providerId="LiveId" clId="{1E59660D-7AF5-4C03-97B4-5BE9B5EDB505}" dt="2025-01-16T02:20:12.178" v="1242" actId="164"/>
          <ac:picMkLst>
            <pc:docMk/>
            <pc:sldMk cId="0" sldId="262"/>
            <ac:picMk id="12" creationId="{8CA50CC0-9BA4-D4D6-4150-50CBA0660618}"/>
          </ac:picMkLst>
        </pc:picChg>
        <pc:picChg chg="add del mod">
          <ac:chgData name="Rebeca da Silva Ouriques" userId="9258537bdd3d23e6" providerId="LiveId" clId="{1E59660D-7AF5-4C03-97B4-5BE9B5EDB505}" dt="2025-01-15T21:42:52.278" v="1199" actId="478"/>
          <ac:picMkLst>
            <pc:docMk/>
            <pc:sldMk cId="0" sldId="262"/>
            <ac:picMk id="14" creationId="{360F62D1-4CED-1638-FEC7-2E793B4572C2}"/>
          </ac:picMkLst>
        </pc:picChg>
        <pc:picChg chg="add del mod">
          <ac:chgData name="Rebeca da Silva Ouriques" userId="9258537bdd3d23e6" providerId="LiveId" clId="{1E59660D-7AF5-4C03-97B4-5BE9B5EDB505}" dt="2025-01-15T21:42:53.780" v="1200" actId="478"/>
          <ac:picMkLst>
            <pc:docMk/>
            <pc:sldMk cId="0" sldId="262"/>
            <ac:picMk id="15" creationId="{6A32EAC2-302F-0BF8-7FF8-9DA20EBFE3F4}"/>
          </ac:picMkLst>
        </pc:picChg>
        <pc:picChg chg="add mod">
          <ac:chgData name="Rebeca da Silva Ouriques" userId="9258537bdd3d23e6" providerId="LiveId" clId="{1E59660D-7AF5-4C03-97B4-5BE9B5EDB505}" dt="2025-01-16T02:20:12.178" v="1242" actId="164"/>
          <ac:picMkLst>
            <pc:docMk/>
            <pc:sldMk cId="0" sldId="262"/>
            <ac:picMk id="19" creationId="{21893C96-0DDE-1A14-4D62-4980F1BE0D08}"/>
          </ac:picMkLst>
        </pc:picChg>
      </pc:sldChg>
      <pc:sldChg chg="del">
        <pc:chgData name="Rebeca da Silva Ouriques" userId="9258537bdd3d23e6" providerId="LiveId" clId="{1E59660D-7AF5-4C03-97B4-5BE9B5EDB505}" dt="2025-01-14T00:04:53.514" v="866" actId="2696"/>
        <pc:sldMkLst>
          <pc:docMk/>
          <pc:sldMk cId="0" sldId="263"/>
        </pc:sldMkLst>
      </pc:sldChg>
      <pc:sldChg chg="del">
        <pc:chgData name="Rebeca da Silva Ouriques" userId="9258537bdd3d23e6" providerId="LiveId" clId="{1E59660D-7AF5-4C03-97B4-5BE9B5EDB505}" dt="2025-01-14T00:04:58.561" v="867" actId="2696"/>
        <pc:sldMkLst>
          <pc:docMk/>
          <pc:sldMk cId="0" sldId="264"/>
        </pc:sldMkLst>
      </pc:sldChg>
      <pc:sldChg chg="modSp add mod modAnim">
        <pc:chgData name="Rebeca da Silva Ouriques" userId="9258537bdd3d23e6" providerId="LiveId" clId="{1E59660D-7AF5-4C03-97B4-5BE9B5EDB505}" dt="2025-01-15T21:17:31.587" v="886" actId="20577"/>
        <pc:sldMkLst>
          <pc:docMk/>
          <pc:sldMk cId="2117507366" sldId="265"/>
        </pc:sldMkLst>
        <pc:spChg chg="mod">
          <ac:chgData name="Rebeca da Silva Ouriques" userId="9258537bdd3d23e6" providerId="LiveId" clId="{1E59660D-7AF5-4C03-97B4-5BE9B5EDB505}" dt="2025-01-15T21:17:31.587" v="886" actId="20577"/>
          <ac:spMkLst>
            <pc:docMk/>
            <pc:sldMk cId="2117507366" sldId="265"/>
            <ac:spMk id="108" creationId="{536937D6-6CCC-ECA6-5F18-231818730D49}"/>
          </ac:spMkLst>
        </pc:spChg>
      </pc:sldChg>
      <pc:sldChg chg="modSp add mod modAnim">
        <pc:chgData name="Rebeca da Silva Ouriques" userId="9258537bdd3d23e6" providerId="LiveId" clId="{1E59660D-7AF5-4C03-97B4-5BE9B5EDB505}" dt="2025-01-15T21:17:47.349" v="888" actId="20577"/>
        <pc:sldMkLst>
          <pc:docMk/>
          <pc:sldMk cId="3695728878" sldId="266"/>
        </pc:sldMkLst>
        <pc:spChg chg="mod">
          <ac:chgData name="Rebeca da Silva Ouriques" userId="9258537bdd3d23e6" providerId="LiveId" clId="{1E59660D-7AF5-4C03-97B4-5BE9B5EDB505}" dt="2025-01-15T21:17:47.349" v="888" actId="20577"/>
          <ac:spMkLst>
            <pc:docMk/>
            <pc:sldMk cId="3695728878" sldId="266"/>
            <ac:spMk id="108" creationId="{771882EA-60A9-4E8E-2A04-FF6327BB950E}"/>
          </ac:spMkLst>
        </pc:spChg>
      </pc:sldChg>
      <pc:sldMasterChg chg="modSldLayout">
        <pc:chgData name="Rebeca da Silva Ouriques" userId="9258537bdd3d23e6" providerId="LiveId" clId="{1E59660D-7AF5-4C03-97B4-5BE9B5EDB505}" dt="2025-01-13T23:30:18.297" v="430"/>
        <pc:sldMasterMkLst>
          <pc:docMk/>
          <pc:sldMasterMk cId="2891092962" sldId="2147483660"/>
        </pc:sldMasterMkLst>
        <pc:sldLayoutChg chg="delSp">
          <pc:chgData name="Rebeca da Silva Ouriques" userId="9258537bdd3d23e6" providerId="LiveId" clId="{1E59660D-7AF5-4C03-97B4-5BE9B5EDB505}" dt="2025-01-13T23:30:18.297" v="430"/>
          <pc:sldLayoutMkLst>
            <pc:docMk/>
            <pc:sldMasterMk cId="2891092962" sldId="2147483660"/>
            <pc:sldLayoutMk cId="2333018781" sldId="2147483672"/>
          </pc:sldLayoutMkLst>
        </pc:sldLayoutChg>
      </pc:sldMasterChg>
    </pc:docChg>
  </pc:docChgLst>
</pc:chgInfo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>
          <a:extLst>
            <a:ext uri="{FF2B5EF4-FFF2-40B4-BE49-F238E27FC236}">
              <a16:creationId xmlns:a16="http://schemas.microsoft.com/office/drawing/2014/main" id="{D12AEA1B-8303-A4D0-F0B5-BE7F340D4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>
            <a:extLst>
              <a:ext uri="{FF2B5EF4-FFF2-40B4-BE49-F238E27FC236}">
                <a16:creationId xmlns:a16="http://schemas.microsoft.com/office/drawing/2014/main" id="{2766B413-116F-C0D1-F9B2-12770CC9E4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4:notes">
            <a:extLst>
              <a:ext uri="{FF2B5EF4-FFF2-40B4-BE49-F238E27FC236}">
                <a16:creationId xmlns:a16="http://schemas.microsoft.com/office/drawing/2014/main" id="{A2CAD50F-01D9-BAE0-EB94-E3F6179E33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170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>
          <a:extLst>
            <a:ext uri="{FF2B5EF4-FFF2-40B4-BE49-F238E27FC236}">
              <a16:creationId xmlns:a16="http://schemas.microsoft.com/office/drawing/2014/main" id="{7B51E973-8DF8-6D01-DBB2-B0E42A628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>
            <a:extLst>
              <a:ext uri="{FF2B5EF4-FFF2-40B4-BE49-F238E27FC236}">
                <a16:creationId xmlns:a16="http://schemas.microsoft.com/office/drawing/2014/main" id="{1A36E83E-4169-163C-BEC4-A5DE997581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4:notes">
            <a:extLst>
              <a:ext uri="{FF2B5EF4-FFF2-40B4-BE49-F238E27FC236}">
                <a16:creationId xmlns:a16="http://schemas.microsoft.com/office/drawing/2014/main" id="{7B6C9BEC-43A6-4839-90D8-0854E4B128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525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14929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24707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737499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91686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57883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8172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2474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583204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9964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9451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20561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46664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9020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76134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04894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781229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5312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456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alculator.aws/#/estimate?id=05ac4890200f41f7a6aeaba7d2e3041346abdb1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92">
            <a:extLst>
              <a:ext uri="{FF2B5EF4-FFF2-40B4-BE49-F238E27FC236}">
                <a16:creationId xmlns:a16="http://schemas.microsoft.com/office/drawing/2014/main" id="{F81819F9-8CAC-4A6C-8F06-0482027F9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2529796" y="1398648"/>
            <a:ext cx="6098663" cy="169708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pt-BR"/>
              <a:t>NextGen AWS Solutions</a:t>
            </a:r>
          </a:p>
        </p:txBody>
      </p:sp>
      <p:sp>
        <p:nvSpPr>
          <p:cNvPr id="88" name="Google Shape;88;p1"/>
          <p:cNvSpPr txBox="1">
            <a:spLocks noGrp="1"/>
          </p:cNvSpPr>
          <p:nvPr>
            <p:ph type="subTitle" idx="1"/>
          </p:nvPr>
        </p:nvSpPr>
        <p:spPr>
          <a:xfrm>
            <a:off x="2529796" y="3095733"/>
            <a:ext cx="6098663" cy="844712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600"/>
              <a:buNone/>
            </a:pPr>
            <a:r>
              <a:rPr lang="pt-BR"/>
              <a:t>Conectando Seu Futuro à Nuvem com Expertise em AWS</a:t>
            </a:r>
          </a:p>
        </p:txBody>
      </p:sp>
      <p:sp>
        <p:nvSpPr>
          <p:cNvPr id="91" name="Rectangle 94">
            <a:extLst>
              <a:ext uri="{FF2B5EF4-FFF2-40B4-BE49-F238E27FC236}">
                <a16:creationId xmlns:a16="http://schemas.microsoft.com/office/drawing/2014/main" id="{4A98CC08-AEC2-4E8F-8F52-0F5C6372D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138637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6">
            <a:extLst>
              <a:ext uri="{FF2B5EF4-FFF2-40B4-BE49-F238E27FC236}">
                <a16:creationId xmlns:a16="http://schemas.microsoft.com/office/drawing/2014/main" id="{5D1545E6-EB3C-4478-A661-A2CA963F1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" y="171450"/>
            <a:ext cx="2138628" cy="4978966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98" name="Freeform 11">
              <a:extLst>
                <a:ext uri="{FF2B5EF4-FFF2-40B4-BE49-F238E27FC236}">
                  <a16:creationId xmlns:a16="http://schemas.microsoft.com/office/drawing/2014/main" id="{B2E5B960-0C5D-4F77-8E9F-9F3D883D8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99" name="Freeform 12">
              <a:extLst>
                <a:ext uri="{FF2B5EF4-FFF2-40B4-BE49-F238E27FC236}">
                  <a16:creationId xmlns:a16="http://schemas.microsoft.com/office/drawing/2014/main" id="{258E44FC-92AD-43A0-BB05-DB268C82D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0" name="Freeform 13">
              <a:extLst>
                <a:ext uri="{FF2B5EF4-FFF2-40B4-BE49-F238E27FC236}">
                  <a16:creationId xmlns:a16="http://schemas.microsoft.com/office/drawing/2014/main" id="{C63D3083-A56C-4199-8DE0-63C8BE9ED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1" name="Freeform 14">
              <a:extLst>
                <a:ext uri="{FF2B5EF4-FFF2-40B4-BE49-F238E27FC236}">
                  <a16:creationId xmlns:a16="http://schemas.microsoft.com/office/drawing/2014/main" id="{C7CD3581-635D-438F-A64F-68404E7AE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2" name="Freeform 15">
              <a:extLst>
                <a:ext uri="{FF2B5EF4-FFF2-40B4-BE49-F238E27FC236}">
                  <a16:creationId xmlns:a16="http://schemas.microsoft.com/office/drawing/2014/main" id="{AD6904C0-211C-41A2-BDB8-3B07C90BB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B0837DA6-CAF9-4E78-A39E-6358EDE2B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0A99DD7D-3AB3-471E-842F-8AFEA09D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id="{9C70B0D4-92FE-478F-86BD-93BA2C4DF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id="{C9156BE6-11D4-4696-9E3F-C325BFAC81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7" name="Freeform 20">
              <a:extLst>
                <a:ext uri="{FF2B5EF4-FFF2-40B4-BE49-F238E27FC236}">
                  <a16:creationId xmlns:a16="http://schemas.microsoft.com/office/drawing/2014/main" id="{4E667226-1D20-4A9D-BBE3-AC17EA43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2F87E3B6-5202-4434-9B26-42B46774F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9" name="Freeform 22">
              <a:extLst>
                <a:ext uri="{FF2B5EF4-FFF2-40B4-BE49-F238E27FC236}">
                  <a16:creationId xmlns:a16="http://schemas.microsoft.com/office/drawing/2014/main" id="{AEA5E85F-F1F4-40E4-A62C-95324F674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0A75861-F6C5-44A9-B161-B03701CBD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412" y="-589"/>
            <a:ext cx="1767505" cy="5140529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72EE642D-4F69-47C0-99BA-CE43503573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26178CE4-DA2D-46EA-AB8D-341C5AC56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698E9F53-8381-4FA5-A510-846925D24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B13CE284-F21E-411B-BB8E-9C03B853C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23DF4578-4703-437C-A797-2A2D0CEE5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F878F330-AF64-4F8F-88FD-A4A408D6D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8" name="Freeform 33">
              <a:extLst>
                <a:ext uri="{FF2B5EF4-FFF2-40B4-BE49-F238E27FC236}">
                  <a16:creationId xmlns:a16="http://schemas.microsoft.com/office/drawing/2014/main" id="{AC9B00BF-4FB7-42FA-BBBD-7DB54ED3F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9" name="Freeform 34">
              <a:extLst>
                <a:ext uri="{FF2B5EF4-FFF2-40B4-BE49-F238E27FC236}">
                  <a16:creationId xmlns:a16="http://schemas.microsoft.com/office/drawing/2014/main" id="{BD3D64CA-2AAD-4609-8DAA-3EAD4609A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0" name="Freeform 35">
              <a:extLst>
                <a:ext uri="{FF2B5EF4-FFF2-40B4-BE49-F238E27FC236}">
                  <a16:creationId xmlns:a16="http://schemas.microsoft.com/office/drawing/2014/main" id="{C669E05A-8550-4E91-B29E-E1912228E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1" name="Freeform 36">
              <a:extLst>
                <a:ext uri="{FF2B5EF4-FFF2-40B4-BE49-F238E27FC236}">
                  <a16:creationId xmlns:a16="http://schemas.microsoft.com/office/drawing/2014/main" id="{F8C1FD53-1E8F-46CA-BC2D-FCEC4DAE0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2" name="Freeform 37">
              <a:extLst>
                <a:ext uri="{FF2B5EF4-FFF2-40B4-BE49-F238E27FC236}">
                  <a16:creationId xmlns:a16="http://schemas.microsoft.com/office/drawing/2014/main" id="{CC97A31F-CFDE-4EA3-98F1-13FDD16702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9E1540E7-E6C3-4907-B70A-B17568365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25" name="Freeform 11">
            <a:extLst>
              <a:ext uri="{FF2B5EF4-FFF2-40B4-BE49-F238E27FC236}">
                <a16:creationId xmlns:a16="http://schemas.microsoft.com/office/drawing/2014/main" id="{1310EFE2-B91D-47E7-B117-C2A802800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19" y="2558589"/>
            <a:ext cx="823645" cy="385549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xfrm>
            <a:off x="729450" y="68793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OBJETIVO</a:t>
            </a:r>
            <a:endParaRPr dirty="0"/>
          </a:p>
        </p:txBody>
      </p:sp>
      <p:sp>
        <p:nvSpPr>
          <p:cNvPr id="94" name="Google Shape;94;p2"/>
          <p:cNvSpPr txBox="1">
            <a:spLocks noGrp="1"/>
          </p:cNvSpPr>
          <p:nvPr>
            <p:ph type="body" idx="1"/>
          </p:nvPr>
        </p:nvSpPr>
        <p:spPr>
          <a:xfrm>
            <a:off x="729450" y="1309172"/>
            <a:ext cx="7688700" cy="315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pt-BR" sz="1600" dirty="0"/>
              <a:t>A startup Nova Tech, está criando um e-commerce. O time responsável pela infraestrutura decidiu contratar uma consultoria para </a:t>
            </a:r>
            <a:r>
              <a:rPr lang="pt-BR" sz="1600" b="1" dirty="0">
                <a:solidFill>
                  <a:srgbClr val="00B050"/>
                </a:solidFill>
              </a:rPr>
              <a:t>evoluir sua arquitetura</a:t>
            </a:r>
            <a:r>
              <a:rPr lang="pt-BR" sz="1600" dirty="0"/>
              <a:t>. Tendo disponível para investimento um </a:t>
            </a:r>
            <a:r>
              <a:rPr lang="pt-BR" sz="1600" b="1" dirty="0"/>
              <a:t>aporte inicial de até $10.000,00</a:t>
            </a:r>
            <a:r>
              <a:rPr lang="pt-BR" sz="1600" dirty="0"/>
              <a:t> para </a:t>
            </a:r>
            <a:r>
              <a:rPr lang="pt-BR" sz="1600" b="1" dirty="0"/>
              <a:t>compromissos de longo prazo,</a:t>
            </a:r>
            <a:r>
              <a:rPr lang="pt-BR" sz="1600" dirty="0"/>
              <a:t> além de um </a:t>
            </a:r>
            <a:r>
              <a:rPr lang="pt-BR" sz="1600" b="1" dirty="0"/>
              <a:t>orçamento mensal de $500,00</a:t>
            </a:r>
            <a:r>
              <a:rPr lang="pt-BR" sz="1600" dirty="0"/>
              <a:t> para gastos adicionais recorrentes na nuvem AWS. A Nova Tech deseja uma arquitetura </a:t>
            </a:r>
            <a:r>
              <a:rPr lang="pt-BR" sz="1600" b="1" dirty="0">
                <a:solidFill>
                  <a:srgbClr val="7030A0"/>
                </a:solidFill>
              </a:rPr>
              <a:t>baseada nas melhores práticas da AWS.</a:t>
            </a:r>
            <a:endParaRPr sz="1600" dirty="0">
              <a:solidFill>
                <a:srgbClr val="7030A0"/>
              </a:solidFill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842028" y="4548118"/>
            <a:ext cx="6572522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Foco técnico do consultoria:</a:t>
            </a:r>
            <a:r>
              <a:rPr lang="pt-BR" sz="1400" b="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Confiabilidade e Recuperação de Desastres</a:t>
            </a:r>
            <a:endParaRPr dirty="0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7650" y="67561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SITUAÇÃO ATUAL</a:t>
            </a:r>
            <a:endParaRPr dirty="0"/>
          </a:p>
        </p:txBody>
      </p:sp>
      <p:pic>
        <p:nvPicPr>
          <p:cNvPr id="102" name="Google Shape;102;p3" descr="Diagra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76174" y="1324274"/>
            <a:ext cx="6540176" cy="3682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type="title"/>
          </p:nvPr>
        </p:nvSpPr>
        <p:spPr>
          <a:xfrm>
            <a:off x="729450" y="6528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TECNOLOGIAS</a:t>
            </a:r>
            <a:endParaRPr dirty="0"/>
          </a:p>
        </p:txBody>
      </p:sp>
      <p:sp>
        <p:nvSpPr>
          <p:cNvPr id="108" name="Google Shape;108;p4"/>
          <p:cNvSpPr txBox="1">
            <a:spLocks noGrp="1"/>
          </p:cNvSpPr>
          <p:nvPr>
            <p:ph type="body" idx="1"/>
          </p:nvPr>
        </p:nvSpPr>
        <p:spPr>
          <a:xfrm>
            <a:off x="729450" y="1188025"/>
            <a:ext cx="7688700" cy="389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Route53: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Serviço de DNS para roteamento de tráfego, balanceamento e </a:t>
            </a:r>
            <a:r>
              <a:rPr lang="pt-BR" sz="1200" b="1" dirty="0" err="1">
                <a:solidFill>
                  <a:srgbClr val="000000"/>
                </a:solidFill>
              </a:rPr>
              <a:t>failover</a:t>
            </a:r>
            <a:r>
              <a:rPr lang="pt-BR" sz="1200" b="1" dirty="0">
                <a:solidFill>
                  <a:srgbClr val="000000"/>
                </a:solidFill>
              </a:rPr>
              <a:t> entre as duas regiões.</a:t>
            </a:r>
          </a:p>
          <a:p>
            <a:pPr marL="889000" lvl="1" indent="-285750">
              <a:lnSpc>
                <a:spcPct val="150000"/>
              </a:lnSpc>
              <a:buSzPts val="1300"/>
              <a:buFont typeface="Wingdings" panose="05000000000000000000" pitchFamily="2" charset="2"/>
              <a:buChar char="§"/>
            </a:pPr>
            <a:r>
              <a:rPr lang="pt-BR" dirty="0"/>
              <a:t>Garantir alta disponibilidade e resiliência em ambientes de nuvem.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VPC (Virtual Private Cloud):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Rede privada para isolar os recursos.</a:t>
            </a:r>
          </a:p>
          <a:p>
            <a:pPr marL="889000" lvl="1" indent="-285750">
              <a:lnSpc>
                <a:spcPct val="150000"/>
              </a:lnSpc>
              <a:buSzPts val="1300"/>
              <a:buFont typeface="Wingdings" panose="05000000000000000000" pitchFamily="2" charset="2"/>
              <a:buChar char="§"/>
            </a:pPr>
            <a:r>
              <a:rPr lang="pt-BR" dirty="0"/>
              <a:t>Configurada em duas regiões com </a:t>
            </a:r>
            <a:r>
              <a:rPr lang="pt-BR" dirty="0" err="1"/>
              <a:t>sub-redes</a:t>
            </a:r>
            <a:r>
              <a:rPr lang="pt-BR" dirty="0"/>
              <a:t> separadas para zonas públicas e privadas.</a:t>
            </a:r>
            <a:endParaRPr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 err="1">
                <a:solidFill>
                  <a:srgbClr val="0000FF"/>
                </a:solidFill>
              </a:rPr>
              <a:t>Subnets</a:t>
            </a:r>
            <a:r>
              <a:rPr lang="pt-BR" sz="1200" b="1" dirty="0">
                <a:solidFill>
                  <a:srgbClr val="0000FF"/>
                </a:solidFill>
              </a:rPr>
              <a:t> Públicas: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Usadas para expor serviços que precisam de acesso à Internet, como balanceadores de carga.</a:t>
            </a:r>
            <a:endParaRPr lang="pt-BR" sz="12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 err="1">
                <a:solidFill>
                  <a:srgbClr val="0000FF"/>
                </a:solidFill>
              </a:rPr>
              <a:t>Elastic</a:t>
            </a:r>
            <a:r>
              <a:rPr lang="pt-BR" sz="1200" b="1" dirty="0">
                <a:solidFill>
                  <a:srgbClr val="0000FF"/>
                </a:solidFill>
              </a:rPr>
              <a:t> </a:t>
            </a:r>
            <a:r>
              <a:rPr lang="pt-BR" sz="1200" b="1" dirty="0" err="1">
                <a:solidFill>
                  <a:srgbClr val="0000FF"/>
                </a:solidFill>
              </a:rPr>
              <a:t>Load</a:t>
            </a:r>
            <a:r>
              <a:rPr lang="pt-BR" sz="1200" b="1" dirty="0">
                <a:solidFill>
                  <a:srgbClr val="0000FF"/>
                </a:solidFill>
              </a:rPr>
              <a:t> </a:t>
            </a:r>
            <a:r>
              <a:rPr lang="pt-BR" sz="1200" b="1" dirty="0" err="1">
                <a:solidFill>
                  <a:srgbClr val="0000FF"/>
                </a:solidFill>
              </a:rPr>
              <a:t>Balancer</a:t>
            </a:r>
            <a:r>
              <a:rPr lang="pt-BR" sz="1200" b="1" dirty="0">
                <a:solidFill>
                  <a:srgbClr val="0000FF"/>
                </a:solidFill>
              </a:rPr>
              <a:t> (ELB):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Balanceador de carga para distribuir tráfego entre as instâncias EC2 nas zonas de disponibilidade.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dirty="0"/>
              <a:t>Distribui o tráfego entre as instâncias EC2, garantindo balanceamento e </a:t>
            </a:r>
            <a:r>
              <a:rPr lang="pt-BR" dirty="0" err="1"/>
              <a:t>resilência</a:t>
            </a:r>
            <a:r>
              <a:rPr lang="pt-BR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>
          <a:extLst>
            <a:ext uri="{FF2B5EF4-FFF2-40B4-BE49-F238E27FC236}">
              <a16:creationId xmlns:a16="http://schemas.microsoft.com/office/drawing/2014/main" id="{3D5AA39F-2979-B77D-20D4-21B1A6F64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>
            <a:extLst>
              <a:ext uri="{FF2B5EF4-FFF2-40B4-BE49-F238E27FC236}">
                <a16:creationId xmlns:a16="http://schemas.microsoft.com/office/drawing/2014/main" id="{9D16D16A-9099-AAFE-2995-698ABF8EE5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6528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TECNOLOGIAS</a:t>
            </a:r>
            <a:endParaRPr dirty="0"/>
          </a:p>
        </p:txBody>
      </p:sp>
      <p:sp>
        <p:nvSpPr>
          <p:cNvPr id="108" name="Google Shape;108;p4">
            <a:extLst>
              <a:ext uri="{FF2B5EF4-FFF2-40B4-BE49-F238E27FC236}">
                <a16:creationId xmlns:a16="http://schemas.microsoft.com/office/drawing/2014/main" id="{536937D6-6CCC-ECA6-5F18-231818730D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188025"/>
            <a:ext cx="7688700" cy="389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EC2 (Elastic Compute Cloud):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Instâncias de aplicação para hospedar o </a:t>
            </a:r>
            <a:r>
              <a:rPr lang="pt-BR" sz="1200" b="1" dirty="0" err="1">
                <a:solidFill>
                  <a:srgbClr val="000000"/>
                </a:solidFill>
              </a:rPr>
              <a:t>backend</a:t>
            </a:r>
            <a:r>
              <a:rPr lang="pt-BR" sz="1200" b="1" dirty="0">
                <a:solidFill>
                  <a:srgbClr val="000000"/>
                </a:solidFill>
              </a:rPr>
              <a:t> ou outros serviços.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RDS (</a:t>
            </a:r>
            <a:r>
              <a:rPr lang="pt-BR" sz="1200" b="1" dirty="0" err="1">
                <a:solidFill>
                  <a:srgbClr val="0000FF"/>
                </a:solidFill>
              </a:rPr>
              <a:t>Relational</a:t>
            </a:r>
            <a:r>
              <a:rPr lang="pt-BR" sz="1200" b="1" dirty="0">
                <a:solidFill>
                  <a:srgbClr val="0000FF"/>
                </a:solidFill>
              </a:rPr>
              <a:t> Database Service):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Banco de dados relacional configurado em modo </a:t>
            </a:r>
            <a:r>
              <a:rPr lang="pt-BR" sz="1200" b="1" dirty="0" err="1">
                <a:solidFill>
                  <a:srgbClr val="000000"/>
                </a:solidFill>
              </a:rPr>
              <a:t>Multi-AZ</a:t>
            </a:r>
            <a:r>
              <a:rPr lang="pt-BR" sz="1200" b="1" dirty="0">
                <a:solidFill>
                  <a:srgbClr val="000000"/>
                </a:solidFill>
              </a:rPr>
              <a:t>, com replicação entre as regiões.</a:t>
            </a:r>
            <a:endParaRPr sz="1200" b="1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NAT Gateway: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Permite que recursos em </a:t>
            </a:r>
            <a:r>
              <a:rPr lang="pt-BR" sz="1200" b="1" dirty="0" err="1">
                <a:solidFill>
                  <a:srgbClr val="000000"/>
                </a:solidFill>
              </a:rPr>
              <a:t>subnets</a:t>
            </a:r>
            <a:r>
              <a:rPr lang="pt-BR" sz="1200" b="1" dirty="0">
                <a:solidFill>
                  <a:srgbClr val="000000"/>
                </a:solidFill>
              </a:rPr>
              <a:t> privadas acessem a Internet sem exposição direta.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Internet Gateway: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Conecta a VPC à Internet, usado pelas </a:t>
            </a:r>
            <a:r>
              <a:rPr lang="pt-BR" sz="1200" b="1" dirty="0" err="1">
                <a:solidFill>
                  <a:srgbClr val="000000"/>
                </a:solidFill>
              </a:rPr>
              <a:t>subnets</a:t>
            </a:r>
            <a:r>
              <a:rPr lang="pt-BR" sz="1200" b="1" dirty="0">
                <a:solidFill>
                  <a:srgbClr val="000000"/>
                </a:solidFill>
              </a:rPr>
              <a:t> públicas.</a:t>
            </a:r>
          </a:p>
        </p:txBody>
      </p:sp>
    </p:spTree>
    <p:extLst>
      <p:ext uri="{BB962C8B-B14F-4D97-AF65-F5344CB8AC3E}">
        <p14:creationId xmlns:p14="http://schemas.microsoft.com/office/powerpoint/2010/main" val="211750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>
          <a:extLst>
            <a:ext uri="{FF2B5EF4-FFF2-40B4-BE49-F238E27FC236}">
              <a16:creationId xmlns:a16="http://schemas.microsoft.com/office/drawing/2014/main" id="{FA624E75-F359-5F12-B084-F831C9FC6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>
            <a:extLst>
              <a:ext uri="{FF2B5EF4-FFF2-40B4-BE49-F238E27FC236}">
                <a16:creationId xmlns:a16="http://schemas.microsoft.com/office/drawing/2014/main" id="{7A5FAA50-7720-EBD3-E12E-4069FB510A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6528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TECNOLOGIAS</a:t>
            </a:r>
            <a:endParaRPr dirty="0"/>
          </a:p>
        </p:txBody>
      </p:sp>
      <p:sp>
        <p:nvSpPr>
          <p:cNvPr id="108" name="Google Shape;108;p4">
            <a:extLst>
              <a:ext uri="{FF2B5EF4-FFF2-40B4-BE49-F238E27FC236}">
                <a16:creationId xmlns:a16="http://schemas.microsoft.com/office/drawing/2014/main" id="{771882EA-60A9-4E8E-2A04-FF6327BB95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188025"/>
            <a:ext cx="7688700" cy="389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Replicação </a:t>
            </a:r>
            <a:r>
              <a:rPr lang="pt-BR" sz="1200" b="1" dirty="0" err="1">
                <a:solidFill>
                  <a:srgbClr val="0000FF"/>
                </a:solidFill>
              </a:rPr>
              <a:t>Multi-Região</a:t>
            </a:r>
            <a:r>
              <a:rPr lang="pt-BR" sz="1200" b="1" dirty="0">
                <a:solidFill>
                  <a:srgbClr val="0000FF"/>
                </a:solidFill>
              </a:rPr>
              <a:t>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Configuração de replicação de dados entre bancos de dados (RDS) ou instâncias específicas.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1" dirty="0">
                <a:solidFill>
                  <a:srgbClr val="0000FF"/>
                </a:solidFill>
              </a:rPr>
              <a:t>Grupos de Segurança (Security Groups):</a:t>
            </a:r>
            <a:r>
              <a:rPr lang="pt-BR" sz="1200" dirty="0">
                <a:solidFill>
                  <a:srgbClr val="0000FF"/>
                </a:solidFill>
              </a:rPr>
              <a:t> </a:t>
            </a:r>
            <a:r>
              <a:rPr lang="pt-BR" sz="1200" b="1" dirty="0">
                <a:solidFill>
                  <a:srgbClr val="000000"/>
                </a:solidFill>
              </a:rPr>
              <a:t>Firewall para controlar o tráfego de entrada e saída em instâncias e outros recursos. </a:t>
            </a:r>
          </a:p>
        </p:txBody>
      </p:sp>
    </p:spTree>
    <p:extLst>
      <p:ext uri="{BB962C8B-B14F-4D97-AF65-F5344CB8AC3E}">
        <p14:creationId xmlns:p14="http://schemas.microsoft.com/office/powerpoint/2010/main" val="369572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27650" y="643947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ARQUITETURA PROPOSTA</a:t>
            </a:r>
            <a:endParaRPr dirty="0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47977EAA-CAA2-11A8-6EDB-CE5799A049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45"/>
          <a:stretch/>
        </p:blipFill>
        <p:spPr>
          <a:xfrm>
            <a:off x="142044" y="1100831"/>
            <a:ext cx="9001956" cy="40426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>
            <a:spLocks noGrp="1"/>
          </p:cNvSpPr>
          <p:nvPr>
            <p:ph type="title"/>
          </p:nvPr>
        </p:nvSpPr>
        <p:spPr>
          <a:xfrm>
            <a:off x="756393" y="617159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dirty="0"/>
              <a:t>PROPOSTA</a:t>
            </a:r>
            <a:endParaRPr dirty="0"/>
          </a:p>
        </p:txBody>
      </p:sp>
      <p:sp>
        <p:nvSpPr>
          <p:cNvPr id="123" name="Google Shape;123;p6"/>
          <p:cNvSpPr txBox="1"/>
          <p:nvPr/>
        </p:nvSpPr>
        <p:spPr>
          <a:xfrm>
            <a:off x="756393" y="3991140"/>
            <a:ext cx="7491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1" i="0" u="none" strike="noStrike" cap="none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rPr>
              <a:t>Calculadora</a:t>
            </a:r>
            <a:r>
              <a:rPr lang="pt-BR" sz="12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pt-BR" sz="12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https://calculator.aws/#/estimate?id=05ac4890200f41f7a6aeaba7d2e3041346abdb14</a:t>
            </a:r>
            <a:endParaRPr lang="pt-BR" sz="12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289FFC-F811-6F30-8134-4C985ECEA1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89" t="9310" r="8368" b="17194"/>
          <a:stretch/>
        </p:blipFill>
        <p:spPr>
          <a:xfrm>
            <a:off x="825623" y="1447060"/>
            <a:ext cx="7022237" cy="20596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>
            <a:spLocks noGrp="1"/>
          </p:cNvSpPr>
          <p:nvPr>
            <p:ph type="title"/>
          </p:nvPr>
        </p:nvSpPr>
        <p:spPr>
          <a:xfrm>
            <a:off x="727650" y="598432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RESOLUÇÃO TEMA CENTRAL</a:t>
            </a:r>
            <a:endParaRPr lang="pt-BR" dirty="0"/>
          </a:p>
        </p:txBody>
      </p:sp>
      <p:sp>
        <p:nvSpPr>
          <p:cNvPr id="132" name="Google Shape;132;p7"/>
          <p:cNvSpPr txBox="1"/>
          <p:nvPr/>
        </p:nvSpPr>
        <p:spPr>
          <a:xfrm>
            <a:off x="1278512" y="3353585"/>
            <a:ext cx="7401193" cy="1892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latin typeface="+mj-lt"/>
                <a:ea typeface="Lato"/>
                <a:cs typeface="Lato"/>
                <a:sym typeface="Lato"/>
              </a:rPr>
              <a:t>Grupo composto por Andrey Rian, Breno Santos, </a:t>
            </a:r>
            <a:r>
              <a:rPr lang="pt-BR" sz="1400" dirty="0" err="1">
                <a:latin typeface="+mj-lt"/>
                <a:ea typeface="Lato"/>
                <a:cs typeface="Lato"/>
                <a:sym typeface="Lato"/>
              </a:rPr>
              <a:t>Denian</a:t>
            </a:r>
            <a:r>
              <a:rPr lang="pt-BR" sz="1400" dirty="0">
                <a:latin typeface="+mj-lt"/>
                <a:ea typeface="Lato"/>
                <a:cs typeface="Lato"/>
                <a:sym typeface="Lato"/>
              </a:rPr>
              <a:t> Ramos, Lucas Oliveira, Pamela Carvalho e Rebeca Ouriques. Neste trabalho dividimos as tarefas de acordo com a necessidade do tema </a:t>
            </a:r>
            <a:r>
              <a:rPr lang="pt-BR" sz="1400" b="1" dirty="0">
                <a:latin typeface="+mj-lt"/>
                <a:ea typeface="Lato"/>
                <a:cs typeface="Lato"/>
                <a:sym typeface="Lato"/>
              </a:rPr>
              <a:t>“Confiabilidade e recuperação de desastres”</a:t>
            </a:r>
            <a:r>
              <a:rPr lang="pt-BR" sz="1400" dirty="0">
                <a:latin typeface="+mj-lt"/>
                <a:ea typeface="Lato"/>
                <a:cs typeface="Lato"/>
                <a:sym typeface="Lato"/>
              </a:rPr>
              <a:t> e a melhor habilidade de cada membro, realizando reuniões para acompanhamento de tarefas semanalmente.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1A9988"/>
                </a:solidFill>
                <a:highlight>
                  <a:srgbClr val="FFF2CC"/>
                </a:highlight>
                <a:latin typeface="Lato"/>
                <a:ea typeface="Lato"/>
                <a:cs typeface="Lato"/>
                <a:sym typeface="Lato"/>
              </a:rPr>
              <a:t>  </a:t>
            </a:r>
            <a:endParaRPr lang="pt-BR" sz="1200" b="0" i="0" u="none" strike="noStrike" cap="none" dirty="0">
              <a:solidFill>
                <a:srgbClr val="1A9988"/>
              </a:solidFill>
              <a:highlight>
                <a:srgbClr val="FFF2CC"/>
              </a:highlight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EBD0FB1D-E245-FEC4-6521-3E5AE7B34E02}"/>
              </a:ext>
            </a:extLst>
          </p:cNvPr>
          <p:cNvGrpSpPr/>
          <p:nvPr/>
        </p:nvGrpSpPr>
        <p:grpSpPr>
          <a:xfrm>
            <a:off x="154141" y="1220112"/>
            <a:ext cx="8982076" cy="2153482"/>
            <a:chOff x="171897" y="1086944"/>
            <a:chExt cx="8982076" cy="2153482"/>
          </a:xfrm>
        </p:grpSpPr>
        <p:pic>
          <p:nvPicPr>
            <p:cNvPr id="3" name="Imagem 2" descr="Homem falando no celular&#10;&#10;Descrição gerada automaticamente com confiança média">
              <a:extLst>
                <a:ext uri="{FF2B5EF4-FFF2-40B4-BE49-F238E27FC236}">
                  <a16:creationId xmlns:a16="http://schemas.microsoft.com/office/drawing/2014/main" id="{C751034E-06B0-958F-AD35-B1E29AF8A6D7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/>
            <a:srcRect l="10829" t="12465"/>
            <a:stretch/>
          </p:blipFill>
          <p:spPr>
            <a:xfrm>
              <a:off x="4750480" y="1086944"/>
              <a:ext cx="1332000" cy="18000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5" name="Imagem 4" descr="Menino de cabelo curto&#10;&#10;Descrição gerada automaticamente com confiança média">
              <a:extLst>
                <a:ext uri="{FF2B5EF4-FFF2-40B4-BE49-F238E27FC236}">
                  <a16:creationId xmlns:a16="http://schemas.microsoft.com/office/drawing/2014/main" id="{3D241131-1170-88D0-8EB1-C29ACD54F651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538" y="1086944"/>
              <a:ext cx="1332000" cy="1800000"/>
            </a:xfrm>
            <a:prstGeom prst="rect">
              <a:avLst/>
            </a:prstGeom>
          </p:spPr>
        </p:pic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179498F9-A61E-5508-AA75-C1CFA3626DBA}"/>
                </a:ext>
              </a:extLst>
            </p:cNvPr>
            <p:cNvSpPr txBox="1"/>
            <p:nvPr/>
          </p:nvSpPr>
          <p:spPr>
            <a:xfrm>
              <a:off x="4691790" y="2884116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Lucas</a:t>
              </a:r>
              <a:endParaRPr lang="pt-BR" dirty="0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AB1D4942-7EE6-5CAF-F7DD-0612F13E8106}"/>
                </a:ext>
              </a:extLst>
            </p:cNvPr>
            <p:cNvSpPr txBox="1"/>
            <p:nvPr/>
          </p:nvSpPr>
          <p:spPr>
            <a:xfrm>
              <a:off x="3180963" y="2884116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 err="1"/>
                <a:t>Denian</a:t>
              </a:r>
              <a:endParaRPr lang="pt-BR" dirty="0"/>
            </a:p>
          </p:txBody>
        </p:sp>
        <p:pic>
          <p:nvPicPr>
            <p:cNvPr id="9" name="Imagem 8" descr="Mulher com óculos de grau&#10;&#10;Descrição gerada automaticamente">
              <a:extLst>
                <a:ext uri="{FF2B5EF4-FFF2-40B4-BE49-F238E27FC236}">
                  <a16:creationId xmlns:a16="http://schemas.microsoft.com/office/drawing/2014/main" id="{BC823F1D-A6B8-50C1-79A0-EB1A7BC39B7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56422" y="1086944"/>
              <a:ext cx="1332000" cy="18000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1235A3AA-7539-8CA7-7D78-718B862D4349}"/>
                </a:ext>
              </a:extLst>
            </p:cNvPr>
            <p:cNvSpPr txBox="1"/>
            <p:nvPr/>
          </p:nvSpPr>
          <p:spPr>
            <a:xfrm>
              <a:off x="6194225" y="2884116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Pamela</a:t>
              </a:r>
              <a:endParaRPr lang="pt-BR" dirty="0"/>
            </a:p>
          </p:txBody>
        </p:sp>
        <p:pic>
          <p:nvPicPr>
            <p:cNvPr id="12" name="Imagem 11" descr="Mulher com lenço na cabeça&#10;&#10;Descrição gerada automaticamente com confiança média">
              <a:extLst>
                <a:ext uri="{FF2B5EF4-FFF2-40B4-BE49-F238E27FC236}">
                  <a16:creationId xmlns:a16="http://schemas.microsoft.com/office/drawing/2014/main" id="{8CA50CC0-9BA4-D4D6-4150-50CBA066061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6"/>
            <a:srcRect l="21035" r="17529"/>
            <a:stretch/>
          </p:blipFill>
          <p:spPr>
            <a:xfrm>
              <a:off x="7762364" y="1104700"/>
              <a:ext cx="1332000" cy="1800000"/>
            </a:xfrm>
            <a:prstGeom prst="rect">
              <a:avLst/>
            </a:prstGeom>
          </p:spPr>
        </p:pic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DE9FC0D4-3FDB-93C1-4282-984D20E8EC53}"/>
                </a:ext>
              </a:extLst>
            </p:cNvPr>
            <p:cNvSpPr txBox="1"/>
            <p:nvPr/>
          </p:nvSpPr>
          <p:spPr>
            <a:xfrm>
              <a:off x="7702755" y="2901872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Rebeca</a:t>
              </a:r>
              <a:endParaRPr lang="pt-BR" dirty="0"/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1C8B03F0-1463-D5F1-7E93-517A28F97E39}"/>
                </a:ext>
              </a:extLst>
            </p:cNvPr>
            <p:cNvSpPr txBox="1"/>
            <p:nvPr/>
          </p:nvSpPr>
          <p:spPr>
            <a:xfrm>
              <a:off x="1678528" y="2884116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Breno</a:t>
              </a:r>
              <a:endParaRPr lang="pt-BR" dirty="0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66B1AB07-2F9B-3FFE-9587-AB843CC3CA26}"/>
                </a:ext>
              </a:extLst>
            </p:cNvPr>
            <p:cNvSpPr txBox="1"/>
            <p:nvPr/>
          </p:nvSpPr>
          <p:spPr>
            <a:xfrm>
              <a:off x="171897" y="2884116"/>
              <a:ext cx="14512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Andrey</a:t>
              </a:r>
              <a:endParaRPr lang="pt-BR" dirty="0"/>
            </a:p>
          </p:txBody>
        </p:sp>
        <p:pic>
          <p:nvPicPr>
            <p:cNvPr id="19" name="Imagem 18" descr="Homem pousando para foto&#10;&#10;Descrição gerada automaticamente">
              <a:extLst>
                <a:ext uri="{FF2B5EF4-FFF2-40B4-BE49-F238E27FC236}">
                  <a16:creationId xmlns:a16="http://schemas.microsoft.com/office/drawing/2014/main" id="{21893C96-0DDE-1A14-4D62-4980F1BE0D0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38596" y="1086944"/>
              <a:ext cx="1332000" cy="1800000"/>
            </a:xfrm>
            <a:prstGeom prst="rect">
              <a:avLst/>
            </a:prstGeom>
          </p:spPr>
        </p:pic>
        <p:pic>
          <p:nvPicPr>
            <p:cNvPr id="4" name="Imagem 3" descr="Rosto de homem visto de perto&#10;&#10;Descrição gerada automaticamente">
              <a:extLst>
                <a:ext uri="{FF2B5EF4-FFF2-40B4-BE49-F238E27FC236}">
                  <a16:creationId xmlns:a16="http://schemas.microsoft.com/office/drawing/2014/main" id="{8798BC46-DC7C-F68D-9805-06FB8931976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2654" y="1086944"/>
              <a:ext cx="1332000" cy="1800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TM02892315[[fn=Cacho]]</Template>
  <TotalTime>114</TotalTime>
  <Words>396</Words>
  <Application>Microsoft Office PowerPoint</Application>
  <PresentationFormat>Apresentação na tela 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Wingdings</vt:lpstr>
      <vt:lpstr>Arial</vt:lpstr>
      <vt:lpstr>Lato</vt:lpstr>
      <vt:lpstr>Wingdings 3</vt:lpstr>
      <vt:lpstr>Century Gothic</vt:lpstr>
      <vt:lpstr>Cacho</vt:lpstr>
      <vt:lpstr>NextGen AWS Solutions</vt:lpstr>
      <vt:lpstr>OBJETIVO</vt:lpstr>
      <vt:lpstr>SITUAÇÃO ATUAL</vt:lpstr>
      <vt:lpstr>TECNOLOGIAS</vt:lpstr>
      <vt:lpstr>TECNOLOGIAS</vt:lpstr>
      <vt:lpstr>TECNOLOGIAS</vt:lpstr>
      <vt:lpstr>ARQUITETURA PROPOSTA</vt:lpstr>
      <vt:lpstr>PROPOSTA</vt:lpstr>
      <vt:lpstr>RESOLUÇÃO TEMA CENTRAL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Rebeca da Silva Ouriques</cp:lastModifiedBy>
  <cp:revision>1</cp:revision>
  <dcterms:modified xsi:type="dcterms:W3CDTF">2025-01-16T02:20:32Z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0x010100937E57D6BA82874EA3A577F63014304F</vt:lpwstr>
  </property>
</Properties>
</file>